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62" r:id="rId10"/>
  </p:sldIdLst>
  <p:sldSz cx="12192000" cy="6858000"/>
  <p:notesSz cx="6858000" cy="9144000"/>
  <p:embeddedFontLst>
    <p:embeddedFont>
      <p:font typeface="メイリオ" panose="020B0604030504040204" pitchFamily="50" charset="-128"/>
      <p:regular r:id="rId11"/>
      <p:bold r:id="rId12"/>
      <p:italic r:id="rId13"/>
      <p:boldItalic r:id="rId14"/>
    </p:embeddedFont>
    <p:embeddedFont>
      <p:font typeface="游ゴシック" panose="020B0400000000000000" pitchFamily="50" charset="-128"/>
      <p:regular r:id="rId15"/>
      <p:bold r:id="rId16"/>
    </p:embeddedFont>
    <p:embeddedFont>
      <p:font typeface="游ゴシック Light" panose="020B0300000000000000" pitchFamily="50" charset="-12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C14E7C-5E88-5180-D05C-B6D6313C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13FD009-765C-C80D-2629-B5C0ADDC5E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A7FBF49-2401-19D9-991A-5E286EE2F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2C470A-36F8-8A8B-8BD8-216A9E419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021EE-A251-3444-FE56-B560A01ED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8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9BBFE1-64F7-6A3A-C123-1C0808BFB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991F1-5B87-37F6-6964-13289B68A5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17E81-79D3-E6CA-3C83-E53CB9FA4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47C175-A1A4-265C-B237-5DC4F2AAB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DEAAA7-4FD2-40DB-8F6F-93C95293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0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795E2B5-FF84-889D-2AC4-9B39145FD5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3E2222A-43D6-2598-C024-DBDCA7488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CF02D4-E585-DD17-79FD-57C84328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9701D8-9E9B-0392-EFB1-9AB24BE1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8149A5-7A26-2B42-36EE-AADAE107F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563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0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53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86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7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66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7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C42B0F-A0E7-CB37-9C46-A8069FDB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1BF1F1-C484-796F-69ED-A8746CE1F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F15881-A15D-3480-21C0-713A36F25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94B94F-D861-1240-B43A-3C2A2941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239783-FF2E-1B9A-DE4C-18066B4AE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44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6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13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9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F7CE19-75D2-E0AD-C3B8-488E3F53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1BAEDA-71B2-20AE-BA6B-246127F31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EF6C37-1E9C-3DBA-F8A5-41CC4356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7A392F4-8512-96F9-7A83-EFC6778A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9C4F1F-8220-4F7A-6B4E-759EE9E3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126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6B7EA-D85B-7F7D-BD4A-7ED44435F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6E450BC-285E-D1B3-2D6B-ED874988F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B70472-D7C6-E75D-F8A3-E37800515A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0FA890-46DE-0D18-6FCC-F25CF548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65EAB2-6162-03F2-BF64-6A90D2A7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6E9250A-A6E4-ADB1-BCF2-D6202BD2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42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F2BABE-EE63-F0BC-F0CB-2859C07D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14A707-04E1-2F7A-4646-90FDDA81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A567E7-1401-1C6E-FA50-D1BF745C2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E83306D-4345-BFB1-3950-5563410691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93086C4-DCB0-F480-3EC9-0326759A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31A424E-15ED-1C33-3C9B-77AF6FE3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B9B3B75-4A98-3D18-A67B-C1EA58CE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9B33DFB-8880-39A5-0FFD-0E354A83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026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4FE407-3382-6376-0127-0CF81CAC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0862CB9-EF4B-C85F-9E68-C8B92DB4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427FFD5-D8BE-2C66-45CB-BED908DBD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3856A7-7743-206F-9364-0A6A69623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40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7BE5CC-1354-AB3C-E2D9-DFB0465B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2D90A4-F272-9773-520A-0C8C6E1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C00908-D977-E34F-7CAC-993FC45C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16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37CC3D-6D5C-BDAE-CBB3-37E8B57B1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3B8448-2C49-AD16-904D-BF9897EF0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3026F0-6946-7ADC-8FBF-12DA9084A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9ED90ED-90EB-7BD3-EF92-8202FAC0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3A82D2-459B-7B10-A730-443F80FF3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9396502-21EA-22DF-59D7-4F5C3AB7C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10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66C28-2B32-5803-69A9-5457F41B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6130062-2962-C37B-B2F2-9F3D98B9F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80B3B2C-739E-F9E0-3277-A69852ACA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C01AA2-7205-BD93-7189-F6444836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589BB-127C-8AF5-D778-D99D5E9A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ACF1B73-4E83-4A18-89D9-A2E40D04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93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1567E4-1AAC-A0A7-D10A-316B2B4A0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83FA252-E6E6-EF99-C36B-0BD4BA1E7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249D8D-3493-42F8-8B4C-35FB8FFA6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49D0-312C-475B-807E-EBF92AB6E3B4}" type="datetimeFigureOut">
              <a:rPr kumimoji="1" lang="ja-JP" altLang="en-US" smtClean="0"/>
              <a:t>2024/7/10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34E736-69E4-1D42-1739-97C6231C1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02D73E3-1BC5-472E-E5CE-AB8973049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332A-A6EF-43B6-822B-699E3B0AF9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93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2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E4E2FBE-92CA-5913-1184-211A99E6B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56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6C5854-66FE-C4ED-9416-814F71C97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196" y="-562177"/>
            <a:ext cx="6389519" cy="7909145"/>
            <a:chOff x="0" y="0"/>
            <a:chExt cx="2524254" cy="312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4254" cy="3124600"/>
            </a:xfrm>
            <a:custGeom>
              <a:avLst/>
              <a:gdLst/>
              <a:ahLst/>
              <a:cxnLst/>
              <a:rect l="l" t="t" r="r" b="b"/>
              <a:pathLst>
                <a:path w="2524254" h="3124600">
                  <a:moveTo>
                    <a:pt x="0" y="0"/>
                  </a:moveTo>
                  <a:lnTo>
                    <a:pt x="2524254" y="0"/>
                  </a:lnTo>
                  <a:lnTo>
                    <a:pt x="2524254" y="3124600"/>
                  </a:lnTo>
                  <a:lnTo>
                    <a:pt x="0" y="3124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2524254" cy="3410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9450" y="340104"/>
            <a:ext cx="6200611" cy="6177794"/>
            <a:chOff x="0" y="0"/>
            <a:chExt cx="2449624" cy="24406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624" cy="2440610"/>
            </a:xfrm>
            <a:custGeom>
              <a:avLst/>
              <a:gdLst/>
              <a:ahLst/>
              <a:cxnLst/>
              <a:rect l="l" t="t" r="r" b="b"/>
              <a:pathLst>
                <a:path w="2449624" h="2440610">
                  <a:moveTo>
                    <a:pt x="0" y="0"/>
                  </a:moveTo>
                  <a:lnTo>
                    <a:pt x="2449624" y="0"/>
                  </a:lnTo>
                  <a:lnTo>
                    <a:pt x="2449624" y="2440610"/>
                  </a:lnTo>
                  <a:lnTo>
                    <a:pt x="0" y="2440610"/>
                  </a:lnTo>
                  <a:close/>
                </a:path>
              </a:pathLst>
            </a:custGeom>
            <a:solidFill>
              <a:srgbClr val="442E5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0"/>
              <a:ext cx="2449624" cy="27263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5323" y="-282589"/>
            <a:ext cx="460655" cy="7423177"/>
            <a:chOff x="0" y="0"/>
            <a:chExt cx="195248" cy="3146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248" cy="3146304"/>
            </a:xfrm>
            <a:custGeom>
              <a:avLst/>
              <a:gdLst/>
              <a:ahLst/>
              <a:cxnLst/>
              <a:rect l="l" t="t" r="r" b="b"/>
              <a:pathLst>
                <a:path w="195248" h="3146304">
                  <a:moveTo>
                    <a:pt x="0" y="0"/>
                  </a:moveTo>
                  <a:lnTo>
                    <a:pt x="195248" y="0"/>
                  </a:lnTo>
                  <a:lnTo>
                    <a:pt x="195248" y="3146304"/>
                  </a:lnTo>
                  <a:lnTo>
                    <a:pt x="0" y="314630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248" cy="3184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Freeform 11"/>
          <p:cNvSpPr/>
          <p:nvPr/>
        </p:nvSpPr>
        <p:spPr>
          <a:xfrm>
            <a:off x="546014" y="340104"/>
            <a:ext cx="4367701" cy="6177794"/>
          </a:xfrm>
          <a:custGeom>
            <a:avLst/>
            <a:gdLst/>
            <a:ahLst/>
            <a:cxnLst/>
            <a:rect l="l" t="t" r="r" b="b"/>
            <a:pathLst>
              <a:path w="6551551" h="9266691">
                <a:moveTo>
                  <a:pt x="0" y="0"/>
                </a:moveTo>
                <a:lnTo>
                  <a:pt x="6551550" y="0"/>
                </a:lnTo>
                <a:lnTo>
                  <a:pt x="6551550" y="9266691"/>
                </a:lnTo>
                <a:lnTo>
                  <a:pt x="0" y="9266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36624" y="1585422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ja-JP" alt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神の業を覚えて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96931" y="2583940"/>
            <a:ext cx="5727705" cy="35266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506"/>
              </a:lnSpc>
            </a:pPr>
            <a:r>
              <a:rPr kumimoji="0" lang="ja-JP" altLang="en-US" sz="4400" b="1" spc="-3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私たちは、</a:t>
            </a:r>
          </a:p>
          <a:p>
            <a:pPr algn="ctr" defTabSz="609630">
              <a:lnSpc>
                <a:spcPts val="5506"/>
              </a:lnSpc>
            </a:pPr>
            <a:r>
              <a:rPr kumimoji="0" lang="ja-JP" altLang="en-US" sz="4400" b="1" spc="-3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私たちの歴史が</a:t>
            </a:r>
          </a:p>
          <a:p>
            <a:pPr algn="ctr" defTabSz="609630">
              <a:lnSpc>
                <a:spcPts val="5506"/>
              </a:lnSpc>
            </a:pPr>
            <a:r>
              <a:rPr kumimoji="0" lang="ja-JP" altLang="en-US" sz="4400" b="1" spc="-3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神の業で</a:t>
            </a:r>
          </a:p>
          <a:p>
            <a:pPr algn="ctr" defTabSz="609630">
              <a:lnSpc>
                <a:spcPts val="5506"/>
              </a:lnSpc>
            </a:pPr>
            <a:r>
              <a:rPr kumimoji="0" lang="ja-JP" altLang="en-US" sz="4400" b="1" spc="-3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満ち満ちていることを</a:t>
            </a:r>
          </a:p>
          <a:p>
            <a:pPr algn="ctr" defTabSz="609630">
              <a:lnSpc>
                <a:spcPts val="5506"/>
              </a:lnSpc>
            </a:pPr>
            <a:r>
              <a:rPr kumimoji="0" lang="ja-JP" altLang="en-US" sz="4400" b="1" spc="-3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信仰によって認めます。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36624" y="731982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1.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196" y="-562177"/>
            <a:ext cx="6389519" cy="7909145"/>
            <a:chOff x="0" y="0"/>
            <a:chExt cx="2524254" cy="312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4254" cy="3124600"/>
            </a:xfrm>
            <a:custGeom>
              <a:avLst/>
              <a:gdLst/>
              <a:ahLst/>
              <a:cxnLst/>
              <a:rect l="l" t="t" r="r" b="b"/>
              <a:pathLst>
                <a:path w="2524254" h="3124600">
                  <a:moveTo>
                    <a:pt x="0" y="0"/>
                  </a:moveTo>
                  <a:lnTo>
                    <a:pt x="2524254" y="0"/>
                  </a:lnTo>
                  <a:lnTo>
                    <a:pt x="2524254" y="3124600"/>
                  </a:lnTo>
                  <a:lnTo>
                    <a:pt x="0" y="3124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2524254" cy="3410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9450" y="340104"/>
            <a:ext cx="6200611" cy="6177794"/>
            <a:chOff x="0" y="0"/>
            <a:chExt cx="2449624" cy="24406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624" cy="2440610"/>
            </a:xfrm>
            <a:custGeom>
              <a:avLst/>
              <a:gdLst/>
              <a:ahLst/>
              <a:cxnLst/>
              <a:rect l="l" t="t" r="r" b="b"/>
              <a:pathLst>
                <a:path w="2449624" h="2440610">
                  <a:moveTo>
                    <a:pt x="0" y="0"/>
                  </a:moveTo>
                  <a:lnTo>
                    <a:pt x="2449624" y="0"/>
                  </a:lnTo>
                  <a:lnTo>
                    <a:pt x="2449624" y="2440610"/>
                  </a:lnTo>
                  <a:lnTo>
                    <a:pt x="0" y="2440610"/>
                  </a:lnTo>
                  <a:close/>
                </a:path>
              </a:pathLst>
            </a:custGeom>
            <a:solidFill>
              <a:srgbClr val="442E5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0"/>
              <a:ext cx="2449624" cy="27263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5323" y="-282589"/>
            <a:ext cx="460655" cy="7423177"/>
            <a:chOff x="0" y="0"/>
            <a:chExt cx="195248" cy="3146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248" cy="3146304"/>
            </a:xfrm>
            <a:custGeom>
              <a:avLst/>
              <a:gdLst/>
              <a:ahLst/>
              <a:cxnLst/>
              <a:rect l="l" t="t" r="r" b="b"/>
              <a:pathLst>
                <a:path w="195248" h="3146304">
                  <a:moveTo>
                    <a:pt x="0" y="0"/>
                  </a:moveTo>
                  <a:lnTo>
                    <a:pt x="195248" y="0"/>
                  </a:lnTo>
                  <a:lnTo>
                    <a:pt x="195248" y="3146304"/>
                  </a:lnTo>
                  <a:lnTo>
                    <a:pt x="0" y="314630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248" cy="3184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0518" y="474300"/>
            <a:ext cx="4505399" cy="5909401"/>
            <a:chOff x="0" y="0"/>
            <a:chExt cx="1047006" cy="13732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006" cy="1373281"/>
            </a:xfrm>
            <a:custGeom>
              <a:avLst/>
              <a:gdLst/>
              <a:ahLst/>
              <a:cxnLst/>
              <a:rect l="l" t="t" r="r" b="b"/>
              <a:pathLst>
                <a:path w="1047006" h="1373281">
                  <a:moveTo>
                    <a:pt x="0" y="0"/>
                  </a:moveTo>
                  <a:lnTo>
                    <a:pt x="1047006" y="0"/>
                  </a:lnTo>
                  <a:lnTo>
                    <a:pt x="1047006" y="1373281"/>
                  </a:lnTo>
                  <a:lnTo>
                    <a:pt x="0" y="1373281"/>
                  </a:lnTo>
                  <a:close/>
                </a:path>
              </a:pathLst>
            </a:custGeom>
            <a:blipFill>
              <a:blip r:embed="rId2"/>
              <a:stretch>
                <a:fillRect l="-48433" r="-4843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350631" y="1559795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ja-JP" alt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感謝し</a:t>
            </a:r>
            <a:endParaRPr kumimoji="0" lang="en-US" sz="5600" b="1" dirty="0">
              <a:solidFill>
                <a:srgbClr val="ECD16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UD角ゴ_ラージ（N仕様） 1 Bold"/>
              <a:sym typeface="UD角ゴ_ラージ（N仕様） 1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220105" y="2413235"/>
            <a:ext cx="5864061" cy="3929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085"/>
              </a:lnSpc>
            </a:pPr>
            <a:r>
              <a:rPr kumimoji="0" lang="ja-JP" altLang="en-US" sz="4400" b="1" spc="-5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私たちは、</a:t>
            </a:r>
          </a:p>
          <a:p>
            <a:pPr algn="ctr" defTabSz="609630">
              <a:lnSpc>
                <a:spcPts val="5085"/>
              </a:lnSpc>
            </a:pPr>
            <a:r>
              <a:rPr kumimoji="0" lang="ja-JP" altLang="en-US" sz="4400" b="1" spc="-5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父なる神の愛と</a:t>
            </a:r>
          </a:p>
          <a:p>
            <a:pPr algn="ctr" defTabSz="609630">
              <a:lnSpc>
                <a:spcPts val="5085"/>
              </a:lnSpc>
            </a:pPr>
            <a:r>
              <a:rPr kumimoji="0" lang="ja-JP" altLang="en-US" sz="4400" b="1" spc="-3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キリストの</a:t>
            </a:r>
            <a:endParaRPr kumimoji="0" lang="en-US" altLang="ja-JP" sz="4400" b="1" spc="-300" dirty="0">
              <a:solidFill>
                <a:srgbClr val="FFFFF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UD角ゴ_ラージ（N仕様） 1 Bold"/>
              <a:sym typeface="UD角ゴ_ラージ（N仕様） 1 Bold"/>
            </a:endParaRPr>
          </a:p>
          <a:p>
            <a:pPr algn="ctr" defTabSz="609630">
              <a:lnSpc>
                <a:spcPts val="5085"/>
              </a:lnSpc>
            </a:pPr>
            <a:r>
              <a:rPr kumimoji="0" lang="ja-JP" altLang="en-US" sz="4400" b="1" spc="-3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恵みのゆえに、</a:t>
            </a:r>
          </a:p>
          <a:p>
            <a:pPr algn="ctr" defTabSz="609630">
              <a:lnSpc>
                <a:spcPts val="5085"/>
              </a:lnSpc>
            </a:pPr>
            <a:r>
              <a:rPr kumimoji="0" lang="ja-JP" altLang="en-US" sz="4400" b="1" spc="-5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神の業を感謝し、</a:t>
            </a:r>
          </a:p>
          <a:p>
            <a:pPr algn="ctr" defTabSz="609630">
              <a:lnSpc>
                <a:spcPts val="5085"/>
              </a:lnSpc>
            </a:pPr>
            <a:r>
              <a:rPr kumimoji="0" lang="ja-JP" altLang="en-US" sz="4400" b="1" spc="-51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神を心から礼拝します。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50631" y="706355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2.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196" y="-562177"/>
            <a:ext cx="6389519" cy="7909145"/>
            <a:chOff x="0" y="0"/>
            <a:chExt cx="2524254" cy="312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4254" cy="3124600"/>
            </a:xfrm>
            <a:custGeom>
              <a:avLst/>
              <a:gdLst/>
              <a:ahLst/>
              <a:cxnLst/>
              <a:rect l="l" t="t" r="r" b="b"/>
              <a:pathLst>
                <a:path w="2524254" h="3124600">
                  <a:moveTo>
                    <a:pt x="0" y="0"/>
                  </a:moveTo>
                  <a:lnTo>
                    <a:pt x="2524254" y="0"/>
                  </a:lnTo>
                  <a:lnTo>
                    <a:pt x="2524254" y="3124600"/>
                  </a:lnTo>
                  <a:lnTo>
                    <a:pt x="0" y="3124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2524254" cy="3410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9450" y="340104"/>
            <a:ext cx="6200611" cy="6177794"/>
            <a:chOff x="0" y="0"/>
            <a:chExt cx="2449624" cy="24406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624" cy="2440610"/>
            </a:xfrm>
            <a:custGeom>
              <a:avLst/>
              <a:gdLst/>
              <a:ahLst/>
              <a:cxnLst/>
              <a:rect l="l" t="t" r="r" b="b"/>
              <a:pathLst>
                <a:path w="2449624" h="2440610">
                  <a:moveTo>
                    <a:pt x="0" y="0"/>
                  </a:moveTo>
                  <a:lnTo>
                    <a:pt x="2449624" y="0"/>
                  </a:lnTo>
                  <a:lnTo>
                    <a:pt x="2449624" y="2440610"/>
                  </a:lnTo>
                  <a:lnTo>
                    <a:pt x="0" y="2440610"/>
                  </a:lnTo>
                  <a:close/>
                </a:path>
              </a:pathLst>
            </a:custGeom>
            <a:solidFill>
              <a:srgbClr val="442E5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0"/>
              <a:ext cx="2449624" cy="27263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5323" y="-282589"/>
            <a:ext cx="460655" cy="7423177"/>
            <a:chOff x="0" y="0"/>
            <a:chExt cx="195248" cy="3146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248" cy="3146304"/>
            </a:xfrm>
            <a:custGeom>
              <a:avLst/>
              <a:gdLst/>
              <a:ahLst/>
              <a:cxnLst/>
              <a:rect l="l" t="t" r="r" b="b"/>
              <a:pathLst>
                <a:path w="195248" h="3146304">
                  <a:moveTo>
                    <a:pt x="0" y="0"/>
                  </a:moveTo>
                  <a:lnTo>
                    <a:pt x="195248" y="0"/>
                  </a:lnTo>
                  <a:lnTo>
                    <a:pt x="195248" y="3146304"/>
                  </a:lnTo>
                  <a:lnTo>
                    <a:pt x="0" y="314630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248" cy="3184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69902" y="254001"/>
            <a:ext cx="4505399" cy="5909401"/>
            <a:chOff x="0" y="0"/>
            <a:chExt cx="1047006" cy="13732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006" cy="1373281"/>
            </a:xfrm>
            <a:custGeom>
              <a:avLst/>
              <a:gdLst/>
              <a:ahLst/>
              <a:cxnLst/>
              <a:rect l="l" t="t" r="r" b="b"/>
              <a:pathLst>
                <a:path w="1047006" h="1373281">
                  <a:moveTo>
                    <a:pt x="0" y="0"/>
                  </a:moveTo>
                  <a:lnTo>
                    <a:pt x="1047006" y="0"/>
                  </a:lnTo>
                  <a:lnTo>
                    <a:pt x="1047006" y="1373281"/>
                  </a:lnTo>
                  <a:lnTo>
                    <a:pt x="0" y="1373281"/>
                  </a:lnTo>
                  <a:close/>
                </a:path>
              </a:pathLst>
            </a:custGeom>
            <a:blipFill>
              <a:blip r:embed="rId2"/>
              <a:stretch>
                <a:fillRect l="-48433" r="-4843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372620" y="1471410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ja-JP" alt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奮い立つ</a:t>
            </a:r>
            <a:endParaRPr kumimoji="0" lang="en-US" sz="5600" b="1" dirty="0">
              <a:solidFill>
                <a:srgbClr val="ECD16F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UD角ゴ_ラージ（N仕様） 1 Bold"/>
              <a:sym typeface="UD角ゴ_ラージ（N仕様） 1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096000" y="2498748"/>
            <a:ext cx="5864061" cy="3770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80"/>
              </a:lnSpc>
            </a:pPr>
            <a:r>
              <a:rPr kumimoji="0" lang="ja-JP" altLang="en-US" sz="4600" b="1" spc="-69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私たちは、</a:t>
            </a:r>
          </a:p>
          <a:p>
            <a:pPr algn="ctr" defTabSz="609630">
              <a:lnSpc>
                <a:spcPts val="4880"/>
              </a:lnSpc>
            </a:pPr>
            <a:r>
              <a:rPr kumimoji="0" lang="ja-JP" altLang="en-US" sz="4600" b="1" spc="-69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聖霊に導かれ、</a:t>
            </a:r>
          </a:p>
          <a:p>
            <a:pPr algn="ctr" defTabSz="609630">
              <a:lnSpc>
                <a:spcPts val="4880"/>
              </a:lnSpc>
            </a:pPr>
            <a:r>
              <a:rPr kumimoji="0" lang="ja-JP" altLang="en-US" sz="4600" b="1" spc="-69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聖霊に満たされて、</a:t>
            </a:r>
          </a:p>
          <a:p>
            <a:pPr algn="ctr" defTabSz="609630">
              <a:lnSpc>
                <a:spcPts val="4880"/>
              </a:lnSpc>
            </a:pPr>
            <a:r>
              <a:rPr kumimoji="0" lang="ja-JP" altLang="en-US" sz="4600" b="1" spc="-69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どのような状況で</a:t>
            </a:r>
          </a:p>
          <a:p>
            <a:pPr algn="ctr" defTabSz="609630">
              <a:lnSpc>
                <a:spcPts val="4880"/>
              </a:lnSpc>
            </a:pPr>
            <a:r>
              <a:rPr kumimoji="0" lang="ja-JP" altLang="en-US" sz="4600" b="1" spc="-69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あっても神のために</a:t>
            </a:r>
          </a:p>
          <a:p>
            <a:pPr algn="ctr" defTabSz="609630">
              <a:lnSpc>
                <a:spcPts val="4880"/>
              </a:lnSpc>
            </a:pPr>
            <a:r>
              <a:rPr kumimoji="0" lang="ja-JP" altLang="en-US" sz="4600" b="1" spc="-69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立ち上がります。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72620" y="617970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3.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196" y="-562177"/>
            <a:ext cx="6389519" cy="7909145"/>
            <a:chOff x="0" y="0"/>
            <a:chExt cx="2524254" cy="312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4254" cy="3124600"/>
            </a:xfrm>
            <a:custGeom>
              <a:avLst/>
              <a:gdLst/>
              <a:ahLst/>
              <a:cxnLst/>
              <a:rect l="l" t="t" r="r" b="b"/>
              <a:pathLst>
                <a:path w="2524254" h="3124600">
                  <a:moveTo>
                    <a:pt x="0" y="0"/>
                  </a:moveTo>
                  <a:lnTo>
                    <a:pt x="2524254" y="0"/>
                  </a:lnTo>
                  <a:lnTo>
                    <a:pt x="2524254" y="3124600"/>
                  </a:lnTo>
                  <a:lnTo>
                    <a:pt x="0" y="3124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2524254" cy="3410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9450" y="340104"/>
            <a:ext cx="6200611" cy="6177794"/>
            <a:chOff x="0" y="0"/>
            <a:chExt cx="2449624" cy="24406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624" cy="2440610"/>
            </a:xfrm>
            <a:custGeom>
              <a:avLst/>
              <a:gdLst/>
              <a:ahLst/>
              <a:cxnLst/>
              <a:rect l="l" t="t" r="r" b="b"/>
              <a:pathLst>
                <a:path w="2449624" h="2440610">
                  <a:moveTo>
                    <a:pt x="0" y="0"/>
                  </a:moveTo>
                  <a:lnTo>
                    <a:pt x="2449624" y="0"/>
                  </a:lnTo>
                  <a:lnTo>
                    <a:pt x="2449624" y="2440610"/>
                  </a:lnTo>
                  <a:lnTo>
                    <a:pt x="0" y="2440610"/>
                  </a:lnTo>
                  <a:close/>
                </a:path>
              </a:pathLst>
            </a:custGeom>
            <a:solidFill>
              <a:srgbClr val="442E5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0"/>
              <a:ext cx="2449624" cy="27263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5323" y="-282589"/>
            <a:ext cx="460655" cy="7423177"/>
            <a:chOff x="0" y="0"/>
            <a:chExt cx="195248" cy="3146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248" cy="3146304"/>
            </a:xfrm>
            <a:custGeom>
              <a:avLst/>
              <a:gdLst/>
              <a:ahLst/>
              <a:cxnLst/>
              <a:rect l="l" t="t" r="r" b="b"/>
              <a:pathLst>
                <a:path w="195248" h="3146304">
                  <a:moveTo>
                    <a:pt x="0" y="0"/>
                  </a:moveTo>
                  <a:lnTo>
                    <a:pt x="195248" y="0"/>
                  </a:lnTo>
                  <a:lnTo>
                    <a:pt x="195248" y="3146304"/>
                  </a:lnTo>
                  <a:lnTo>
                    <a:pt x="0" y="314630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248" cy="3184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0518" y="474300"/>
            <a:ext cx="4505399" cy="5909401"/>
            <a:chOff x="0" y="0"/>
            <a:chExt cx="1047006" cy="13732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006" cy="1373281"/>
            </a:xfrm>
            <a:custGeom>
              <a:avLst/>
              <a:gdLst/>
              <a:ahLst/>
              <a:cxnLst/>
              <a:rect l="l" t="t" r="r" b="b"/>
              <a:pathLst>
                <a:path w="1047006" h="1373281">
                  <a:moveTo>
                    <a:pt x="0" y="0"/>
                  </a:moveTo>
                  <a:lnTo>
                    <a:pt x="1047006" y="0"/>
                  </a:lnTo>
                  <a:lnTo>
                    <a:pt x="1047006" y="1373281"/>
                  </a:lnTo>
                  <a:lnTo>
                    <a:pt x="0" y="1373281"/>
                  </a:lnTo>
                  <a:close/>
                </a:path>
              </a:pathLst>
            </a:custGeom>
            <a:blipFill>
              <a:blip r:embed="rId2"/>
              <a:stretch>
                <a:fillRect l="-48433" r="-4843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350631" y="1421386"/>
            <a:ext cx="5133581" cy="147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ja-JP" alt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キリストの証人として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65978" y="3106552"/>
            <a:ext cx="5864061" cy="310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00"/>
              </a:lnSpc>
            </a:pPr>
            <a:r>
              <a:rPr kumimoji="0" lang="ja-JP" altLang="en-US" sz="4700" b="1" spc="-21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私たちは、</a:t>
            </a:r>
          </a:p>
          <a:p>
            <a:pPr algn="ctr" defTabSz="609630">
              <a:lnSpc>
                <a:spcPts val="4800"/>
              </a:lnSpc>
            </a:pPr>
            <a:r>
              <a:rPr kumimoji="0" lang="ja-JP" altLang="en-US" sz="4700" b="1" spc="-21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聖霊の力を受けて、</a:t>
            </a:r>
          </a:p>
          <a:p>
            <a:pPr algn="ctr" defTabSz="609630">
              <a:lnSpc>
                <a:spcPts val="4800"/>
              </a:lnSpc>
            </a:pPr>
            <a:r>
              <a:rPr kumimoji="0" lang="ja-JP" altLang="en-US" sz="4700" b="1" spc="-21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キリストの証人として</a:t>
            </a:r>
          </a:p>
          <a:p>
            <a:pPr algn="ctr" defTabSz="609630">
              <a:lnSpc>
                <a:spcPts val="4800"/>
              </a:lnSpc>
            </a:pPr>
            <a:r>
              <a:rPr kumimoji="0" lang="ja-JP" altLang="en-US" sz="4700" b="1" spc="-21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福音を伝えるために</a:t>
            </a:r>
          </a:p>
          <a:p>
            <a:pPr algn="ctr" defTabSz="609630">
              <a:lnSpc>
                <a:spcPts val="4800"/>
              </a:lnSpc>
            </a:pPr>
            <a:r>
              <a:rPr kumimoji="0" lang="ja-JP" altLang="en-US" sz="4700" b="1" spc="-212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世界に出て行きます。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50631" y="663726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4.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2E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84196" y="-562177"/>
            <a:ext cx="6389519" cy="7909145"/>
            <a:chOff x="0" y="0"/>
            <a:chExt cx="2524254" cy="31246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24254" cy="3124600"/>
            </a:xfrm>
            <a:custGeom>
              <a:avLst/>
              <a:gdLst/>
              <a:ahLst/>
              <a:cxnLst/>
              <a:rect l="l" t="t" r="r" b="b"/>
              <a:pathLst>
                <a:path w="2524254" h="3124600">
                  <a:moveTo>
                    <a:pt x="0" y="0"/>
                  </a:moveTo>
                  <a:lnTo>
                    <a:pt x="2524254" y="0"/>
                  </a:lnTo>
                  <a:lnTo>
                    <a:pt x="2524254" y="3124600"/>
                  </a:lnTo>
                  <a:lnTo>
                    <a:pt x="0" y="3124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0"/>
              <a:ext cx="2524254" cy="34103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59450" y="340104"/>
            <a:ext cx="6200611" cy="6177794"/>
            <a:chOff x="0" y="0"/>
            <a:chExt cx="2449624" cy="24406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49624" cy="2440610"/>
            </a:xfrm>
            <a:custGeom>
              <a:avLst/>
              <a:gdLst/>
              <a:ahLst/>
              <a:cxnLst/>
              <a:rect l="l" t="t" r="r" b="b"/>
              <a:pathLst>
                <a:path w="2449624" h="2440610">
                  <a:moveTo>
                    <a:pt x="0" y="0"/>
                  </a:moveTo>
                  <a:lnTo>
                    <a:pt x="2449624" y="0"/>
                  </a:lnTo>
                  <a:lnTo>
                    <a:pt x="2449624" y="2440610"/>
                  </a:lnTo>
                  <a:lnTo>
                    <a:pt x="0" y="2440610"/>
                  </a:lnTo>
                  <a:close/>
                </a:path>
              </a:pathLst>
            </a:custGeom>
            <a:solidFill>
              <a:srgbClr val="442E5F"/>
            </a:solidFill>
            <a:ln w="4762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0"/>
              <a:ext cx="2449624" cy="27263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233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5323" y="-282589"/>
            <a:ext cx="460655" cy="7423177"/>
            <a:chOff x="0" y="0"/>
            <a:chExt cx="195248" cy="314630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248" cy="3146304"/>
            </a:xfrm>
            <a:custGeom>
              <a:avLst/>
              <a:gdLst/>
              <a:ahLst/>
              <a:cxnLst/>
              <a:rect l="l" t="t" r="r" b="b"/>
              <a:pathLst>
                <a:path w="195248" h="3146304">
                  <a:moveTo>
                    <a:pt x="0" y="0"/>
                  </a:moveTo>
                  <a:lnTo>
                    <a:pt x="195248" y="0"/>
                  </a:lnTo>
                  <a:lnTo>
                    <a:pt x="195248" y="3146304"/>
                  </a:lnTo>
                  <a:lnTo>
                    <a:pt x="0" y="3146304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95248" cy="3184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kumimoji="0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30518" y="474300"/>
            <a:ext cx="4505399" cy="5909401"/>
            <a:chOff x="0" y="0"/>
            <a:chExt cx="1047006" cy="137328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47006" cy="1373281"/>
            </a:xfrm>
            <a:custGeom>
              <a:avLst/>
              <a:gdLst/>
              <a:ahLst/>
              <a:cxnLst/>
              <a:rect l="l" t="t" r="r" b="b"/>
              <a:pathLst>
                <a:path w="1047006" h="1373281">
                  <a:moveTo>
                    <a:pt x="0" y="0"/>
                  </a:moveTo>
                  <a:lnTo>
                    <a:pt x="1047006" y="0"/>
                  </a:lnTo>
                  <a:lnTo>
                    <a:pt x="1047006" y="1373281"/>
                  </a:lnTo>
                  <a:lnTo>
                    <a:pt x="0" y="1373281"/>
                  </a:lnTo>
                  <a:close/>
                </a:path>
              </a:pathLst>
            </a:custGeom>
            <a:blipFill>
              <a:blip r:embed="rId2"/>
              <a:stretch>
                <a:fillRect l="-48433" r="-4843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6350631" y="1364952"/>
            <a:ext cx="5133581" cy="1472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ja-JP" alt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再臨のときに</a:t>
            </a:r>
          </a:p>
          <a:p>
            <a:pPr algn="ctr" defTabSz="609630">
              <a:lnSpc>
                <a:spcPts val="5600"/>
              </a:lnSpc>
            </a:pPr>
            <a:r>
              <a:rPr kumimoji="0" lang="ja-JP" alt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向かっていく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65978" y="3172211"/>
            <a:ext cx="5894083" cy="303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20"/>
              </a:lnSpc>
            </a:pPr>
            <a:r>
              <a:rPr kumimoji="0" lang="ja-JP" altLang="en-US" sz="4400" b="1" spc="-3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私たちは、主キリストが</a:t>
            </a:r>
          </a:p>
          <a:p>
            <a:pPr algn="ctr" defTabSz="609630">
              <a:lnSpc>
                <a:spcPts val="4720"/>
              </a:lnSpc>
            </a:pPr>
            <a:r>
              <a:rPr kumimoji="0" lang="ja-JP" altLang="en-US" sz="4400" b="1" spc="-3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再び来られるときまで、神の業を期待しつつ、</a:t>
            </a:r>
          </a:p>
          <a:p>
            <a:pPr algn="ctr" defTabSz="609630">
              <a:lnSpc>
                <a:spcPts val="4720"/>
              </a:lnSpc>
            </a:pPr>
            <a:r>
              <a:rPr kumimoji="0" lang="ja-JP" altLang="en-US" sz="4400" b="1" spc="-3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忠実に愛の業に</a:t>
            </a:r>
          </a:p>
          <a:p>
            <a:pPr algn="ctr" defTabSz="609630">
              <a:lnSpc>
                <a:spcPts val="4720"/>
              </a:lnSpc>
            </a:pPr>
            <a:r>
              <a:rPr kumimoji="0" lang="ja-JP" altLang="en-US" sz="4400" b="1" spc="-30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励んでいきます。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50631" y="607292"/>
            <a:ext cx="5133581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</a:pPr>
            <a:r>
              <a:rPr kumimoji="0" lang="en-US" sz="5600" b="1" dirty="0">
                <a:solidFill>
                  <a:srgbClr val="ECD16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UD角ゴ_ラージ（N仕様） 1 Bold"/>
                <a:sym typeface="UD角ゴ_ラージ（N仕様） 1 Bold"/>
              </a:rPr>
              <a:t>5.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5C970E1-E071-7E60-DEA2-F41F844FD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8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153</Words>
  <Application>Microsoft Office PowerPoint</Application>
  <PresentationFormat>ワイド画面</PresentationFormat>
  <Paragraphs>37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游ゴシック</vt:lpstr>
      <vt:lpstr>Calibri</vt:lpstr>
      <vt:lpstr>メイリオ</vt:lpstr>
      <vt:lpstr>游ゴシック Light</vt:lpstr>
      <vt:lpstr>Arial</vt:lpstr>
      <vt:lpstr>Office テーマ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Yumiko Watanabe</dc:creator>
  <cp:lastModifiedBy>Yumiko Watanabe</cp:lastModifiedBy>
  <cp:revision>3</cp:revision>
  <dcterms:created xsi:type="dcterms:W3CDTF">2024-05-10T06:08:16Z</dcterms:created>
  <dcterms:modified xsi:type="dcterms:W3CDTF">2024-07-10T03:03:08Z</dcterms:modified>
</cp:coreProperties>
</file>